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Subham O</dc:creator>
  <cp:lastModifiedBy>Subham O</cp:lastModifiedBy>
  <cp:revision>1</cp:revision>
  <dcterms:created xsi:type="dcterms:W3CDTF">2025-12-19T19:37:04Z</dcterms:created>
  <dcterms:modified xsi:type="dcterms:W3CDTF">2025-12-20T08:44:28Z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2025-12-20T00:00:00Z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2025-12-19T00:00:00Z</vt:filetime>
  </property>
  <property fmtid="{D5CDD505-2E9C-101B-9397-08002B2CF9AE}" pid="5" name="Producer">
    <vt:lpwstr>Microsoft® PowerPoint® 2021</vt:lpwstr>
  </property>
</Properties>
</file>